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96" r:id="rId15"/>
    <p:sldId id="297" r:id="rId16"/>
    <p:sldId id="298" r:id="rId17"/>
    <p:sldId id="299" r:id="rId18"/>
    <p:sldId id="300" r:id="rId19"/>
    <p:sldId id="269" r:id="rId20"/>
    <p:sldId id="270" r:id="rId21"/>
    <p:sldId id="271" r:id="rId22"/>
    <p:sldId id="272" r:id="rId23"/>
    <p:sldId id="273" r:id="rId24"/>
    <p:sldId id="274" r:id="rId25"/>
    <p:sldId id="301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68" autoAdjust="0"/>
  </p:normalViewPr>
  <p:slideViewPr>
    <p:cSldViewPr snapToGrid="0">
      <p:cViewPr varScale="1">
        <p:scale>
          <a:sx n="60" d="100"/>
          <a:sy n="60" d="100"/>
        </p:scale>
        <p:origin x="68" y="8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8T17:38:25.45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2137.98535"/>
      <inkml:brushProperty name="anchorY" value="4937.51465"/>
      <inkml:brushProperty name="scaleFactor" value="0.5"/>
    </inkml:brush>
  </inkml:definitions>
  <inkml:trace contextRef="#ctx0" brushRef="#br0">1330 624 24575,'0'0'0,"-5"0"0,-7 0 0,0-6 0,-5 0 0,-4 0 0,3 7 0,-3 1 0,-1 2 0,-3-1 0,4 6 0,0 0 0,4 4 0,-2 4 0,-1-1 0,4 3 0,3 3 0,-2-4 0,4 2 0,-4-4 0,-3-3 0,2 0 0,-3-2 0,4 4 0,-3-4 0,4 5 0,3 3 0,-2-3 0,3 3 0,2 2 0,-4-3 0,3 2 0,-5-4 0,3 2 0,-5 1 0,4 4 0,1 3 0,-2 1 0,3 2 0,1 0 0,-3-5 0,2 0 0,-4 0 0,2 1 0,2 1 0,3 1 0,3 2 0,-4-6 0,1 1 0,1-1 0,-5-4 0,2 1 0,1 1 0,3 3 0,1 1 0,2 2 0,-5-4 0,1 1 0,-6-1-1690,1 2 2173,-4-4-1716,2 0 1516,3 2-425,2 1 142,-2 1 0,1 3 0,2 1 0,2 0 0,2 1 0,-5-6 0,1 0 0,0-1 0,-4-4 1615,2 1-2076,1 1 691,2 2-230,2 3 1068,2 1-1373,-5 2 457,1 0-152,0 1 0,-4-6 0,-5 0 0,1-1 0,2 2 0,3 1 0,3 2 0,3 0 0,1 1 0,-4-5-829,0 0 1066,1-1-355,0 2 118,2 1 0,2 1 0,0 1 0,0 2 0,-5-7-675,1 1 868,-7 0-289,1 1 96,2 1 0,2 1 0,2 1 0,-4 1 0,-4 1 0,0 0 804,2 0-1034,2-1 345,4 1-115,2 0 0,-5-7 0,2 1 699,0-1-899,2 2 300,1 1-100,1 1 0,1 2 0,1 0 0,-6 0 0,0 0 0,0 1-1674,-4 0 2153,0 0-718,2 0 239,2-1 0,2 1 0,2 0-1467,1-1 1886,0 0-628,-4-5 209,-1-1-638,0 1 820,2 1-273,1 1 91,0 1 0,2 1 0,1 1 1515,0 0-1948,0 1 650,0 0-217,0 0 0,1 0 1528,-7-1-1965,0 1 656,0 0-219,1-1 734,2 0-944,0 1 315,2 0-105,1-1 0,-1 1 0,-4-1 0,-1 1 0,0-1 0,2 1 0,0-1 0,2 1 0,1-1 0,0 1 0,1 0 0,0-1 0,1 1 0,-1-1-1547,0 0 1989,0 1-663,0 6 221,0-1 0,0 1 0,0-2 0,0-1 0,-5-7 0,-2-1 0,1-1 0,2 1 0,0 7 0,2 6 0,0 3 0,2-2 0,0-1 0,0-2 0,0-3-657,1-1 845,-1-2-282,0 0 94,0-1-1443,0 0 1855,0 0-618,0 0 206,0 0 0,0 7 0,0-1 0,0 1 0,0-2 0,0-1 0,0-1 0,0-1 0,6-1 0,0 0 0,0-1-1392,-1 0 1790,4 1 1319,0-1-2264,-2 0 821,-2 1-329,-1-1 71,-2 1-24,5-6 8,-1-1 0,0 1-766,-1 0 985,-2 2-328,-1 1 109,-1 1 0,5-5 1472,0 0-1893,0 1 632,4-5-211,0 2 0,-2 0 896,-2 3-1152,-2 1 1241,-2 2-1230,5 1 367,-1 2-122,6-6 0,-1 0 0,-2 0 0,4-5 0,-2 1 0,4 1 718,3-3-923,4 1 307,-3 2-102,-3 2 0,-6 3 0,3-4 0,3-5 0,-3 0 0,4-4 0,2 2 0,4 3 0,-3 4 0,2-4 0,1 3 0,2-5 0,2-3 0,-5 1 0,0-3 0,2-3 0,0-3 0,2-1 0,2-3 0,-5 5 0,0 0 0,1 0 0,1-2 0,-5 5 0,1-1 0,2-1 0,1-2 0,1-1 0,3-2 0,-6 5 0,2 0 0,-1-1 0,2-1 0,2-1 0,-5 4 0,0-1 0,1-1 0,1-1 0,2-2 0,2-1 0,-5 5 0,0 0 0,-5 4 0,1 0 0,1-2 0,3-2 0,1-2 0,3-3 0,1 0 0,1-2 0,1 0 0,0-1 0,0 1 0,0-1 0,0 7 0,0 0 0,-1 0 0,1-1 0,-1-2 0,1-1 0,0 0 0,-1-2 0,1 0 0,-1 0 0,1 0 0,-1 0 0,1-1 0,-1 1 0,1 0 0,0 0 0,-1 0 0,1 0 0,-1 0 0,0 0 0,1 0 0,-1 0 0,1 0 0,0 0 0,-1 0 0,1 0 0,-1 0 0,-5 6 0,-1 0 0,0 0 0,2-1 0,1-1 0,2-2 0,0-1 0,1 0 0,0-1 0,1 0 0,0-1 0,-1-5 0,1 0 0,0 0 0,0 1 0,0 1 0,-1 2 0,0 1 0,1 0 0,-1 1 0,1 0 0,-6-5 0,-1-1 0,1 0 0,0-5 0,2 2 0,1 1 0,-4-4 0,-1 2 0,2 1 0,0 3 0,3 2 0,-5-4 0,0 1 0,-4-5 0,0 1 0,2 2 0,2 1 0,-3-2 0,2 1 0,1 2 0,2 2 0,3-4 0,0 1 0,-3-5 0,-1 2 0,1 2 0,-5-4 0,1 2 0,-4-3 0,1 2 0,2-3 0,3 2 0,-3-4 0,2 4 0,2 3 0,1 2 0,-3-2 0,1 2 0,1-5 0,-5-4 0,2 1 0,1-3-1169,3 4 1503,-4-3-501,1 4 167,2 3 0,1 3 0,-3-2 0,0-4-852,2 1 1096,-4-3-366,0 2 122,-3-3 0,1-3 0,3 2 0,2-1 0,3 3 0,3-2 0,-6-2 0,2 3 0,-6-2 0,1-2 0,1 3 0,-3-1 0,2 3 0,1-1 0,3 3 0,3-9 0,-4-2 0,1 2 0,-5-1 0,0-1 0,3 5 0,-4-1 0,1-1 0,3 4 0,2-1 0,-3-2 0,1 3 0,-4-2 0,1-1-73,3-3 94,2-2-32,2 4 11,-4 0 0,2-2 849,-6 0-1091,2 3 363,-5 0-1204,3-2 1393,2 5-465,-3-3 155,2 0 0,3-3 1185,-3-1-1523,2 3 507,-4 0-169,-4-1-1234,2 4 1586,-3-1-528,3 4 176,3 5 0,-1-3-306,2-2 393,-3-4 934,2-4-1325,-2-2 456,-5-3-152,4 6 1278,-4-1-1643,-2 0 888,-2-1-620,-3-2 145,5 5-48,-2 0 0,0-1 0,5 4 0,-2-1 0,0-2 0,3-1 0,-2-2 0,-2-2 0,4 4 0,-2 0 0,-2-1 0,3-1 0,-1-2 0,-2 0 0,-2-2 0,-2 0 0,-2 0 0,-2-1 0,0 0 0,0 0 0,0 0 0,-1 1 0,1-1 0,6 0 0,-1 1 0,1 0 0,-1-1 0,-1 0 0,-2 1 0,-1-1 0,0 1 0,-1-1 0,0 1 0,0-1 0,-1 1 0,1-1 0,0 1 0,0-1 0,0 0 0,0 1 0,0-1 0,0 1 0,-6 0 0,0-1 0,0 0 0,1 1 0,-4-1 0,0 1 0,2-1-1664,2 1 2140,1-1-714,-4 7 238,1 0 0,1-1-851,1-1 1094,2-1-364,-5-1 121,1-2 0,1 1 0,1-2 0,-5 1 0,2-7 0,0 0 0,3 0 0,1 1 0,-4 8 145,1 1-187,1 2 63,1-8-21,2 0 0,1-1 0,-5 0 0,1 1 0,0 0 856,-5 7-1100,2 1 366,-5 7-122,2-2 0,2 0 0,-3-4-963,3-1 1238,1-3 1036,-3 5-1725,2-2 621,-3 1-988,1-2 1005,2-1-336,-2-2 112,1 0 0,-3 4 0,-4 6 0,2 0 0,-3-6 0,-3-4 0,4-1 0,-2-2 0,4 0 0,-2 5 0,4 2 0,4-1 0,-3 0 0,3-2 993,-4 0-1277,-4-1 426,2-1-142,-2-6 0,2-1 0,-2 0-2927,4 1 3763,-3 2-1254,4 1-1020,2 1 1849,4 1-616,-3 1 205,-4-1 0,2 1 0,-5 0 0,3-1 0,-3 7 0,3-1-1104,3 1 1419,-2-2-473,2 0 158,-3-2 0,2-2 0,-4 0 0,3-1 0,-3 1 0,2-1 0,4 0 0,-3 6 0,2 1 0,-3 5 0,2 0-406,-3-2 522,2-3-174,3-2 58,-3-1 1441,3-3-1852,1 0 2759,-2 0-2960,-5-1 918,2 0 997,2 0-1675,-3 0 558,-2 6 335,1 0-670,-2 1 224,3-2 1207,-2-1-1648,3-1 549,3-1-183,4-1 0,-3 0 0,-4 4 0,1 2 0,-3 5-972,2-1 1250,-3 5-417,3-2 139,-3 3 0,3-3 0,-3 4 0,3-4 0,-2 3 0,3-2 0,-3 1 0,2-2 0,4-3 0,-3 2 0,-3 4 0,2-3 0,-4 4 0,-2 3 0,-4-3 0,-2-4 0,-2 3 972,-1 1-1250,5-2 417,0 3-139,6-4 0,-1 3 0,-1 2 0,-2 3 0,3-3 0,-2 2 0,5-5 0,-3 2 0,-1 2 0,-3 2 0,-2-3 0,-2 1 0,-1-4 0,-1 1 0,-1-3 0,0 2 0,0 3 0,0 2 0,0 4 0,0 1 0,6-3 0,7-6 0,-1 0 0,0 2 0,-3 2 0,-2 2 0,-4-3 0,0 2 0,-3 0 0,1 2 0,-1 2 0,0 2 0,6-6 0,0 1 0,1 0 0,4-5 0,-1 2 0,-1 1 0,3-4 0,-1 2 0,-3 2 0,-1 2 0,-3 2 0,5-4 0,-1 1 0,-2 0 0,-1 2 0,-1 2 0,-2 1 0,-1-5 0,0 1 0,-1 0 0,1 1 0,-1-4 0,0 1 0,0 1 0,0 2 0,1 1 0,-1 2 0,1 1 0,-1 1 0,1 0 0,0 0 0,-1 1 0,0-1 0,1 0 0,-1 0 0,1 0 0,5 6 0,6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8T17:38:29.113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2512 0 24575,'0'0'0,"-5"0"0,-7 6 0,-6 0 0,-5 6 0,-3 0 0,3 3 0,-1-1 0,5 3 0,-1-3 0,-1-3 0,-2-4 0,3 4 0,-1-3 0,-1 5 0,-2-2 0,4 4 0,-1-3 0,-2 4 0,5 4 0,-3 2 0,0-3 0,-3-3 0,-2-5 0,4 2 0,0-3-873,4 3 1123,0-2-375,4 4 125,-3 4 0,-2 3 0,-2 3 0,-4-4 0,-3 2 0,0-6 0,4 2 0,6 2-1169,0-4 1503,-1 3-501,-2 1 167,-3-4 0,-2-3 0,4 1 0,-1 3 0,5 3 0,-1 3 0,-2 2 0,-1 2 0,-3-4 0,-2 0 0,4 0 0,0 1 0,6 2 0,-2 0 0,-1 1-1683,-3-4 2164,-2-1-721,-2 0 240,4 2 0,6 2 0,5 0-1452,-1-4 1867,-2 0-403,-4-5-75,-3 0 95,-4 2-32,-2 3 0,5 1 0,4 3-1525,1-4 1960,5 0-653,-3 1 1313,-2 1-1408,-3 1 470,-3 8-157,3 0 0,-1 1 0,5 0 0,-2-2 0,4 0 0,-2-2-302,4-1 388,-3 0-129,-3-7 43,2 0 0,-1 0 0,-3 2 0,3 1 0,4 1 0,-2 1 0,-1-5 0,2 1 0,-3-1 0,3 8 0,-2 1 0,-2 1 0,-4-5 0,3-1 0,5-1 0,4 0 0,-2 1 0,4 0 0,-4 1 0,-4 1 0,2 0 751,-3-5-965,3 0 321,3 0 171,4 0-357,-3 2 118,3 2-39,-5-6 0,2 1 0,-4 0 1116,-4 8-1435,3 1 479,2 2-160,-1-1 0,-3-6 0,2-1 0,4-1 0,3 0 1942,4 1-2497,2 1 832,2 2-277,1 0 0,1 0 0,-6 1 0,-1-1 0,1 1 0,0-1 0,-4-5 0,1 0 0,1-1 0,1 2 0,3 1 1602,1 2-2060,-5-6 687,0 1-229,1 0 0,2 2 0,1 1 0,-5 1 0,1 2 0,0 0 0,-3-5 0,0 0 0,2-1 0,2 2 0,2 1 0,2 1 0,-5 2 0,0 0 0,1 1 0,1-1 0,-4-5 0,1 0-931,1 0 1197,2 0-399,1 2 133,2 1 0,-5-5 0,1 1 0,0 1 0,1 1 0,2 1 0,1 2 0,1 0 0,1 1 0,0 1 0,0-1 0,0 1 0,1 0 0,-1 0 0,0 6-1984,0-1 2551,0 1-851,0-2 284,0 0 0,0 4 0,0-2 0,0 0 0,0-1 0,0-2 0,6 4 0,0 0 0,0-1 0,-1-2 0,-2-1 0,6-1 0,-2-2 0,-1 0 0,6-1 0,-3 6 0,0 1 0,-3-1 0,4 0 0,-2-3 0,0 6 0,3-1 0,-2-1 0,-1-1 0,3-8 0,-1 4 0,-2 0 851,-2-1-1094,-2 7 364,-2 0-2195,4-6 2667,6-2-889,0-2 296,-1 0 0,-3 6 0,-3 0 0,4-5 0,-1 0 0,-1-1 1868,-3 0-2402,5 0 801,-1 1-1578,-1 1 1686,-2-1-563,4 2 188,-1-1 0,5 1 0,-1-1 0,-2 1 0,-3 0 0,4 0 0,-3-1 0,5-5 0,-1-1 0,3-6 0,-2 2 0,3 1 0,-3 2 0,-2 3 0,2 2 0,-3 1 0,4-5 0,-2 1 0,-2 0 0,-3 1 0,3 1 0,4-5 2133,-1 2-2742,4-6 913,-2 2-304,2-5 0,-2 3 0,1-4 0,-2 3 0,-3 2 0,-4 4 0,-3 3 1449,4-4-1863,5 1 621,-2 2-207,6-4 0,2-6 0,4-4 0,4-4 0,-5 3 0,-4 4 0,0-1 0,1-2 0,-3 3 0,2-2 0,2-2 0,3-3 0,2-2 0,-3 4 0,0-1 0,2-1 0,1 4 0,1-1 0,2-1 0,1-2 0,-6 4-1234,1-2 1587,-1-1-529,2 4 176,2 4 0,0-1 0,2-2 0,0-3 0,-5 2 0,-1-1 0,-5 4 501,1-3-644,0-1 215,-2 2-72,1-1 0,3 3 0,2-2 0,3-3 0,2-2 0,-5 3 0,0-1 0,1-2-749,1 3 963,1 0-321,2 3 107,0-1 0,2-2 709,-7 2-912,1-1 305,0 4-102,1-3 0,1-2 0,1-3 0,1-2 0,1 3 0,1-1 772,-1 5-993,7-1 331,0 4-110,0-3-2744,-2 4 3528,-1 4-1176,5-3 392,-1-4 0,0 2 0,-3-3 0,-1-3 0,-1-2 0,-8 2 0,0-1 0,-1-2 0,2-1 0,1-2 0,1 5 0,1-1 0,0 0 2744,2-2-3528,-1-2 1176,-5 5-392,-1-1 0,1 0 0,1-3 0,-4 6 0,0-2 0,1-1 0,2-2 0,-4 4 0,1-1 0,2-1 0,-5 4 0,2-1 0,1-2 0,3-3 0,2-1 0,2-2 0,0-1 0,2-1 0,-1 0 0,1 0 0,0-1 0,-6 7 0,-1 0 0,1-1 0,1 0 0,1-1 0,1-2 0,2-1 0,-1 0 0,2-1 0,0 0 0,0 0 0,-1-1 0,-5-5 0,0-6 0,-6-6 0,-6-5 0,2 3 0,2-3 0,4 5 0,-3-2 0,2 5 0,4 3 0,1 4 0,-3-2 0,-5-4 0,1 2 0,-5-5 0,-2-2 0,2 2 0,-3-3 0,4 4 0,4-2 0,5-2 0,2 3 0,-3-2 0,-4-3 0,0 4 0,3-2 0,-4-1 0,3 3 0,1-2 0,3 4 0,-3-1 0,-4-3 0,0 4 0,-3-3 0,2-2 0,3-3 0,3 4 0,-3-2 0,3-1 0,-4-1 0,2 3 0,2 0 0,-4-2 0,-4-1 0,2 4 0,3 5 0,-4-2 0,4 5 0,-3-3 0,2 2 0,-4-2 0,4-4 0,2 3 0,-3-3 0,-3-2 0,3-3 0,2-1 0,3-3 0,-3-1 0,3-1 0,-5 0-2256,2 6 2900,-3 0-966,-4 0 322,-4-1 0,3 5 0,4-1 0,-2-1 0,-1-2 0,3-2 0,3-1 0,-2-2-1806,4 5 2322,-4 1-774,-3-1 1249,2 5-1274,-3-1 424,-3-1-141,-2-3 0,3 5 0,-1-8 0,-2-2 0,5-1 0,4-1 0,-1-1 0,3 1 0,4 7-1796,-3 0 2309,2 0-770,-4-1 257,-3-1 1733,1-1-2228,-3-2 742,-2 0-644,2 6 511,-2-1-171,5 7 57,-3-2 0,-1-1 0,2-2 0,4-3 1923,-1-2-2473,2 4 825,-2 0-1438,-3-1 1495,1-1-498,4-1 166,-2-1 1526,3 4-1962,2 0 654,-2-1-218,2 5 0,2-1 0,-4-2 0,-4-1 0,-4-3 0,1 5 0,-2-1 0,-2-1 0,4 4 1247,3 5-1603,0-1 534,3 3-178,-2-3 0,-4-3 0,3-3 0,-2-4 0,-3-2 0,3 4 0,-2 0 0,-3-1 0,5 5 0,-3-1 0,-1-2 0,4-2 0,-3-2 0,-1-1 0,4 4 0,-2 0 0,-2-1 0,3 5 0,-1-1 0,-2-1 0,-2-3 0,3 5 0,-1-2 0,-1-2 0,-2-2 0,-2-1 0,-1-1 0,5 4 0,-1 0 0,0-1 0,-1-1 0,-2-1 0,5-2 0,-1-1 0,5 6 0,0 0 0,-3-1 0,-1-1 0,-4-1 0,-1-1 0,-2-2 0,6 6 0,-2-1 0,1 0 0,-2 0 0,0-2 0,-2-2 0,-1 0 0,-1-1 0,0 0 0,0-1 0,0 0-1538,-1 0 1977,1 0-658,0 1 219,0-1 0,0 1 0,0-1 0,0 1-2092,0-1 2689,0 0-895,0 1 298,0-1 0,0 1 0,0-1 0,0 1 1394,0 0-1792,0-1 597,0 0-199,0 1 0,0-1 0,0 0 0,0 1 0,0 0 0,0-1 0,0 1 0,0-1 0,0 0 0,0 1 2236,0-1-2875,0 1 958,0-1-319,0 1 0,0 0 0,0-1 0,0 0 0,0 0 0,0 1 0,0-1 0,0 1 0,0-1 0,-6 7 0,0 0 0,0-1-727,1-1 935,1-1-312,2-1 104,1-1 0,-6-1 0,1-1 0,-1 1 0,2-1 0,-4 6 0,1 0 0,1 0 0,-5-1 0,3-1 0,1-1 0,2-1 0,-4 5 0,-4 0 727,1 0-935,-4-2 312,3-2-104,-3 6 0,3-2 0,-3 0 0,3-2 0,-2 5 0,2-1 0,-2 4 0,-3 0-1189,2-3 1529,-2-3-510,-3 4 170,4-2 0,4-2 0,5-1 0,-3 3 0,-3 6 0,-4-2 0,-3-1 0,-4-3 0,-3 3 0,6-2 0,4-2 0,7-3 0,5-1 0,-3 4 0,-3 5 0,-5 5 0,-3 0 0,-5-4 0,-1 3 0,3-3 0,6-4-133,6-3 171,-1 4-57,3-2 19,-3-3 0,-4-1 0,-4 5 0,-3 4 0,3-1 0,-2 4 0,6-2 0,-2 3 0,4-3 0,-2 2 0,4-2 0,-3 2 0,-3-3 0,-3 3 0,-3-3 0,-3 2 0,6-2 0,-2 3 0,0 3-118,5-4 152,-1 4-51,4-5-446,-1 3 595,3-3-198,4-4 66,-3 3 0,-3 2 0,-4 5 0,-4 3 0,-2 3 0,-2 2 0,4-5 0,6-5 0,0-7 0,-1 2 1410,-2 2-1813,-4 4 1098,-1 3-836,4-3 211,-1 2-849,5-4 1001,-1 1-333,-1 1 111,3-2 0,-2 1 0,-2 3 0,-2 2 0,-3 2 0,-1-4 0,-2 1 780,-1-5-1003,0 2 334,0 1-111,1 2 0,-1 2 0,0 3 0,7-5 0,-1 1-888,0-6 1142,0 1-381,-3 2 127,0 3 0,-1-5 0,-1 3 0,0 0 0,-1-3 888,0 2-1142,-6 1 381,0 2-127,1 3 0,0 1 0,2 1 0,7-6 0,2 1 0,-1 0 0,1 1 0,-2 2 0,-1 1 0,-1 0 0,5-4 0,0 0 0,0 0 0,-2 2 0,5-6 0,-2 2 0,0 1 0,-3 2 0,-1 1 0,-1 2 0,-2 1 0,0 1 0,0 0 0,-1 0 0,0 1 0,0-1 0,0 0 0,0 0 0,1 1 0,5-1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8T17:38:32.965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2158 0 24575,'0'0'0,"-5"0"0,-8 0 0,-5 6 0,-5 0 0,-4 6 0,-2 5 0,5 4 0,5 4 0,1-3 0,-2-5 0,-1-5 0,2 2 0,-1-4 0,-1 3 0,-3-2 0,3 3 0,0 11 0,-2-3 0,4 3 0,-1 2-2171,-2-6 2791,-1 2-930,-3-6 310,5 1 0,-1-4 0,4 3 0,6 1 0,-3 5 0,4 1 0,-3-2 0,-4 0 0,-3-4 0,3 1 0,-3 1 0,4 3 2171,5 2-2791,-3 2 930,-1-5-310,1 1 0,-2 1 0,3 1-1778,-4-4 2286,4 1-762,-3 0 254,-2 2 0,2 2 0,-2 2 0,4 0 0,-3 1 0,-2-5-1671,4 0 2149,-3-6-717,-2 1-724,3 7 1238,-2-3-413,5 1 138,3 2 0,4 0 0,-3 2 0,-3-5 1567,1 0-2015,-4 1 672,3 1-1536,-3 1 1687,-3 1-562,3 2 187,-2-6 0,4 0 0,3 1 0,4 1 0,-3 1 0,3 8 0,-4-6 0,-5-4 0,-5-2 0,-2 6 0,2 1 1613,-1 8-2074,5 1 691,-1 0-230,-1-2 1056,-3-2-1358,4-1 453,4-2-2408,4-1 2902,5 0-968,-3-7 1662,2 1-1721,1-1 573,2 1-1181,-4 2 1273,-6 7-424,-5-5 141,1 0 0,-2 7 0,3-1 0,4 1 0,-1-1 0,2 4 0,-2 0-2633,2-2 3385,-3-1-1128,2-1 376,3-2 2002,-8-2-2574,1 0 858,-3 0-2291,3-1 2578,-3 0-1152,5 0 662,3 0-124,-1 1 41,2-1 0,-3 1 0,2-1 2589,3 1-3329,2-1 1110,-2-5-370,0-1 0,-3 1-999,-5-6 1284,2 3-428,2 0 143,4 2 0,-3-3 0,3 1 0,1 1 0,3 2 0,2 2 2151,1 2-2766,-5-5 922,1 0 417,0 1-931,1 1 311,2 1-104,1 2 0,1 0 0,-6-5 0,1 0 348,0 1-447,2 1 148,1 2-49,0 0 688,2 2-884,-5-6 294,0 0-98,0 1 0,2 0 825,0 2-1061,-4-4 354,1 0-118,1 1 0,1 2 0,1 1 0,2 2 0,1 0 0,1 2 0,0-1 0,0 1 0,1 0 0,-1 0 0,0 0 0,0-1 0,0 1 0,1-1 0,-1 1 0,5-7 0,7 0 0,0 1 0,-1 1 0,4-5 0,-4 1 0,-1 2 0,3 1 0,3 1 0,-1 3 0,3-6 0,-3 1 0,-4 1-1334,3-5 1715,-3 2-571,3-6-361,4 3 708,3 1-235,4 4 78,2 1 0,-4 3 0,1 1 0,-6 2 0,2-6-1535,0-6 1973,-3 1 554,2-6-1338,2 2 519,2 3 369,2 3-697,3 3 233,-5 2-78,0-4 0,-4 2 0,-1-1 0,3-4 0,1 2 0,-3 1 0,2-4 460,1 2-592,-4 1 198,2-3-66,-4 1 0,1 3 0,3 1 0,3-3 0,2 1 0,2 2 0,-4 2 0,0 1 0,-5 2 0,1-5-1434,1 0 1844,3-5-615,2-5 205,-4 1 0,2 2 0,0 4 0,2-3 0,-5 3 0,2-4 0,0 2 0,3-3 0,0 2 0,3 2 0,-6 3 0,2-2 0,-1-5 0,2 1 0,2-3 0,-5 2 0,0-3 108,-5 3-139,2-2 46,-5 3-15,2 3 0,3-2 0,-3 2 0,2-3 0,4-4 752,1 2-967,3 2 323,2-1-108,1 2 0,-6 3 1059,1 3-1362,0 3 454,1-4-151,2 0 722,0-4-928,2 1 309,0-4-103,-5 2 0,-1-4 0,-5 3 0,-5 3 0,0-3 0,4-3 0,2-4 0,5-3 0,-4 2 0,2 0 0,-5 3 0,2 0 0,-4 3 0,2-1 0,2-3 0,-3 3 0,3-2 0,1-2 0,4-3 0,2-3 0,-4 5 0,1 0 0,-5 4 0,1-1 0,1-2 0,3-2 0,1-3 0,3-1 0,1-2 0,1-1 0,1 6 0,0 0 0,1-1 0,-7 5 0,0 0-1018,-1-2 1309,2-2-437,1-2 146,1-2 0,-5 5 0,1 0 0,1-2 0,0 0 0,3-2 1019,0-1-1310,2-1 436,0-1-145,0 0 0,1 0 0,0 0 0,0 0 0,0-1 0,-1 1 0,1 0 0,-1 0 0,1 0 0,-1 0 0,1 0 0,-1 0 0,-5-6 0,0 0 0,-1 0 0,2 1 0,1 2 0,-5-5 0,1 0 0,1 2 0,1 1 0,3 1 0,0-3 0,2 0 0,0 0 0,-5-3 0,-1 0 0,1-4 0,1 2 0,1 1 0,-5-2 0,1 2 0,2 3 0,-5-4 0,1 2 0,1-4 0,3 2 0,1 3 0,2 2 0,-4-3 0,0 2 0,-5-5 0,-6-4 0,3 2 0,-4-4 0,3 4 0,3-3 0,5 3 0,2 4 0,3 3 0,-5-3 0,-4-3 0,0 1 0,1-3 0,-4-4 0,4 3 0,1-3 0,3-2 0,3 4 0,-4-2 0,0-1 0,2 3 0,-5-2 0,1 4 0,-5-2-1218,3-2 1566,-4-3-522,2 4 174,3 4 0,-3-1 0,-3-3 0,-3-2 0,1-3 0,-1-2 0,-3-3 0,3 6 0,5-1 0,-1 0 0,-3-1 0,4 4 0,-4 0 0,4-1 0,-2-2 0,-4-2 0,-2-2 1218,3 0-1566,-1-2 522,-3 0-174,-1 1 0,4-1 0,-1 0 0,-1 0 0,-2 1 0,-2-1 0,5 0 0,0 0 0,-2 1 0,5 0 0,-1-1 0,-2 1 0,-2 0 0,-2-7 0,-2 0 0,-1 1 0,-1 0 0,6 8 0,-1 1 0,1 1 0,-2 1 0,0-3 0,-2 0 0,-1-1 0,0-1 0,-1 0 0,-1-1 0,1 1 0,0-1 0,0 0 0,0 1 0,-1-1 0,1 0 0,0 1 0,-5-1 0,-1 1 0,0-1 0,-5 1 0,1-1 0,2 1 0,-4 5 0,1 0 0,-4 7 0,3-2 0,2-1 0,3-2 0,-4 4 0,3-3 0,-5 5 0,2-2 0,2-2 0,-4 3 0,-3 3 0,2-1 0,2-3 0,-3 3 0,4-2 0,2-4 0,3-2 0,2-2 0,2-3 0,1 0 0,1-2 0,1 0 0,-1-1 0,1 1 0,-1 0 0,1 1 0,-1-1 0,0 1 0,0-1 0,0 0 0,0 1 0,0-1 0,0 0 0,0 1 0,-6 5 0,0 1 0,0 0 0,1-2 0,-5 5 0,1-1 0,-4 4 0,-5-1 0,2-2 0,-3 4 0,4-3 0,-3 4 0,3-2 0,4-3 0,-2 4 0,3-3 0,-4-2 0,2-3 0,-3 4 0,-3 4 0,1-1 0,-2 4 0,-3 4 0,4-3 0,-2 2 0,4-3 0,-2 2 0,4-4 0,-3 2 0,-2-3 0,-3 3 0,-2 2 0,2-2 0,0 3 0,4-5 0,-1 4 0,-2 1 0,-2 3 0,4-3 0,4-5 0,-1 2 0,-2 2 0,2-3 0,-1 2 0,2-3 0,-2 3 0,4-4 0,-4 3 0,3-3 0,-2 3 0,-3 2 0,-4 4 0,4-3 0,-2 2 0,-2 1 0,-1 2 0,4-4 0,-2 2 0,-1 0 0,5-4 0,4-5 0,-2 2 0,-2-4 0,-3 3 0,-3 3 0,4-2 0,-2 3 0,-1 2 0,-2-3 0,-1 3 0,-2 1 0,-1 3 0,5-5 0,0 3 0,0 0 0,5-4 0,-1 2 0,-1 1 0,4-4 0,-2-3 0,-2 0 0,-3 4 0,-2 2 0,5-3 0,-2 2 0,-1 3 0,5-5 0,-1 3 0,-1 1 0,3-3 0,-2 1 0,-1 2 0,4-4 0,-3 3 0,-1 1 0,3-4 0,-2 2 0,4-3 0,-2 1 0,-2 2 0,4-3 0,-3 3 0,-2 1 0,-2 4 0,-3 1 0,4-4 0,-1 1 0,6-4 0,-2 0 0,4-4 0,-2 1 0,4-2 0,-3 2 0,3-3 0,-3 3 0,4-2 0,-4 2 0,-3 4 0,3-3 0,-3-3 0,3-4 0,5-4 0,3-2 0,3-3 0,3-1 0,1 0 0,-5 6 0,1 0 0,0 0 0,0-1 0,-4 5 0,1-1 0,-6-2 0,3-1 0,-5-2 0,3-2 0,2 0 0,-2 5 0,2-1 0,-3 6 0,2 0 0,2-2 0,3-3 0,-3 4 0,2-1 0,1-3 0,-4 4 0,-4 5 0,2-1 0,-5 3 0,3-3 0,3-3 0,-3 3 0,4-4 0,-3 5 0,2-4 0,2-2 0,-3 4 0,3-4 0,2-1 0,2-3 0,-3 3 0,-5 0 0,2-2 0,-5 4 0,-3-1 0,2-1 0,4-3 0,4-1 0,-2 3 0,-3 6 0,1-2 0,-3 5 0,3-2 0,-3 2 0,3-2 0,-3-3 0,3-4 0,-2 3 0,3-2 0,3-1 0,3-3 0,2-2 0,-3 5 0,2-1 0,-6 5 0,2 0 0,-5 3 0,2-1 0,-4 3 0,-2 3 0,-4 3 0,3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18T17:38:36.699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1625 0 24575,'0'0'0,"-5"0"0,-7 0 0,0 6 0,1 6 0,2 6 0,-2-1 0,1 3 0,-4-3 0,3 2 0,1 2 0,-2-3 0,1 2 0,-3 2 0,-4 1 0,-4-2 0,2 0 0,5 1 0,4 3 0,-2 1 0,-2 1 0,1 2 0,-2 6 0,-4 1 0,-3 0 0,-3-1 0,-2-2-3132,5-1 4027,5-1-1343,6 0-1256,-1 4 2191,-3 1-1821,-3-1 1646,-3 5-468,2-1-2380,-1-1 3260,-2 3-1086,-8-1 362,4-2 0,5-2 0,0-3 0,0 4 0,-2 6 0,5-1 0,4-2 0,-1-8 0,4-3 0,3-3 1287,-2 0-1654,-4 6 550,-5 2-183,-3 0-962,-4-7 1237,5 0-412,-2-2-351,6 7 628,-7 7-210,-2 0 70,4 1 0,5-3 0,6-2 0,-2-2 0,4-1 0,-3-2 0,2-1 0,3 7 0,-5-7 0,3 0 0,2-1 0,-4-6 0,-4 0 1624,2 0-2088,2 2 696,-2 1-232,2 2 0,3 2 0,3 0 0,-4 1 0,2-1 0,-4 1 0,1 0 1051,2-1-1351,-4 1 450,3 0 2650,1 6-3600,-2-6 1200,1 5-400,-4-7 0,2 6-54,3-1 69,2 1-22,2-2 7,3 0 0,-5-1 0,0-1 0,-5 0 0,2 5 0,-5 1 843,2-1-1084,2 0 361,-2-2-2194,2-2 2667,2 0-890,3-1-986,-3-1 1650,1 1-551,1-1 184,-4 1 0,2-1 0,1 1 0,3-1 0,1 0 0,2 6 0,1 1 0,-5 0 0,0-2 0,1 0 0,0-3 0,2 0 0,1-1 0,-5-1 0,0 1 0,1-1 1769,2 1-2274,0-1 757,2 1-252,1-1 224,1 0-288,0 1 96,0-1-32,0 1 2150,1-1-2764,-1 1 921,0 0-307,0-1 0,0 1 0,0-1 0,6 0 0,0 1 1576,0 0-2026,-1-1 675,-2 1-225,0 0 0,-2-1 0,-1 0 0,1 1 0,4-7 0,1 1 0,6-1 0,-2 2 0,0 1 0,3-4 0,-3 0 0,5 1 0,-3 1 0,-2 2 0,3-5 0,-2 2 0,-3 0 0,4-4 0,-3 1 0,-1 2 0,-2 2 0,4 1 0,-2 2 0,5-4 0,-2 0 0,5-5-792,2-5 1019,5 1-340,-4 2 113,-3 5 0,-5 2 0,1-3 0,-2 2 0,3 1-1229,4-4 1580,4 2-527,3 0 176,4 3 0,-5 2 0,0 1 0,2-4 0,-6 1 0,2-6 0,-6 1-119,-3 1 153,1-3-51,4 1 17,-4 3 0,5-4 0,-4 3 0,3-5 0,3-3 0,-3 1 0,2-2 0,3-3 0,-4 4 0,2-2 0,1 3 1222,-3 5-1571,2-2 524,1-3-175,3-4 917,-5 3-1179,3-3 393,1-2-131,-4 4 0,1-2 0,2-1 0,1-2 0,3-3 0,1-1 0,2-1 0,0-1 0,1 0 0,0-1 0,0 7 0,0-1 0,0 1 0,-6 5 0,-1-2 0,0 0 0,2-3 0,1-2 0,2-2 0,0-1 0,1 0 0,0-2 0,1 1 0,-1 0 0,1-1 0,0 1-1748,-6 6 2248,0 0-750,-1-1 250,2 0 0,1-1 0,1-2 0,1 0 0,1-2 0,0 0 0,1 0 0,0 0 0,0-1 0,0 1 0,-6 6 0,-1 0 0,0 0 0,2-1 1748,0-2-2247,3 0 748,0-2-249,1-1 0,1 0 0,0 0 0,-1 0 0,1 0 0,0 0 0,-1-1 0,1 8 0,0-1 0,0 0 0,-1 0 0,1-3 0,-1 0 0,6-2 0,1 0 0,0-1 0,-2 0 0,0-1 0,-3 1 0,0 0 0,-1 0 0,-1 0 0,1-7 0,-1 1 0,1-1 0,-7-4 0,0 1 0,1 2 0,0 2 0,2 2 0,1 1 0,1 2 0,2 1 0,-1-6 0,1 1 0,0-1 0,-1 2 0,1 0 0,0-4 0,-1 1 0,1 1 0,-1 1 0,1 1 0,0 2 0,-1 1 0,1 1-1573,-1 0 2022,7-5-673,-1-1 224,1 0 0,-1 1 0,-2 2-1989,-2 1 2557,0 0-852,-1 2 284,-7-6 0,1 0-625,-1 0 803,2 2-267,1 0 89,1 2 0,1 1 0,1 1 0,0-6-21,0 0 27,1 0-9,0 1 3,6-4-392,0 1 504,-1 1-168,0 2 56,-2 1 0,5 2 0,5-5 0,-1 1 0,-7-6-442,-4 1 568,-2 1 410,-1 3-707,-1 2 256,-5-4-85,0 2 0,1 1 1394,-5-5-1792,2 2 1020,1 1-743,2 2 2809,-3-3-3439,1 0 1126,1 2-375,2 2 0,-4-4 0,-4-5 0,-5-4 0,-5-5 0,3 2 0,-1-1 0,4 3 0,-2 0 0,5 4 0,3 3 0,4 5 0,-2-3 0,1-4 0,-4-4 0,-4-5 0,1 4 0,-3-3 0,3 4 0,4-1 0,3 5 0,-2-3 0,2 3 0,-4-2 0,-4-3 0,-4-3 0,-4-4 0,3 5 0,4 4 0,0 0 0,-2-2 0,4 4 0,-3-3 0,-2-3 0,3-2 0,-2-3 0,4 5-2017,-2-2 2594,-3-1-865,4-1-908,-3-1 1538,-1-2-513,-3 0 171,-3-1 0,5 5 0,-1 0 0,6 6 0,-2-1 0,-2-1 1907,-2-2-2452,-3-3 2123,5 4-1951,-2-1 559,-1-1-982,-1-1 1024,4-3-342,-1-1 114,4 5 0,0 0 0,-3-7 0,4-1 0,-3-6-2656,-1-2 3415,-3 1-1139,-2 1 332,-2 3 62,-1 1-21,-1 2-1480,-1 1 1912,1 1-638,-1 0 213,1-1 0,0 1 0,0-6 0,-1-1 0,1 1 652,0-5-838,0 0 279,0 2 610,0 3-904,0 1 349,0 2-162,0 1 1619,0 2-2062,0 0 686,0 0-1664,0-1 1845,0 1-615,0 0 205,0-1 0,0 1 0,0-1 0,0 1 0,0 0 0,0-1 0,0 0 0,0 1 0,0-1 0,0 0 0,0 1 0,0 0 0,0-1 0,0 1 0,0-1 0,0 0 1857,0 1-2387,0-1 795,0 1-1687,0-1 1828,0 1-609,0 0 203,0-1 0,0-6 0,0 1 0,0-1 0,0 2 0,0 1 0,0 1 0,0 1 1465,0 1-1884,-5 0 629,-1 1-210,0-1 0,1 1 0,1 0 0,2 0 1522,-5 0-1957,0-1 652,1 0-217,1 1 0,2-1-1630,-5 0 2096,1 1-699,1 0 233,-5-1 0,2 1 0,1-1 0,2 0 0,2 1 0,2-1 0,-5 1 0,1-1 0,0 1 0,1 0 1630,2-1-2096,1 0 699,1 0-233,1 1 0,0-1 0,0 1 0,0-1 0,1 1 0,-1-1 0,0 1 0,0-1 0,0 0 0,0 1 0,-6 5 0,-1 1 0,1 0 0,1-2 0,-5 5 0,1-1 0,2-1 0,2-3 0,1-1 0,2-1 0,1-2 0,-5 6 0,0 0 0,-5 5 0,0-1 0,2-1 0,-4 4 0,2-3 0,-3 4 0,1-3 0,3-2 0,3-2 0,-3 3 0,-4 4 0,-5 4 0,-4 5 0,-4 2 0,-1 3 0,-2-5 0,0 1 0,0 0 0,-1 1 0,2 1 0,-2 1 0,1 1 0,6-5 0,1 0 0,-1 0 0,0 1 0,-2 2 0,-1 1 0,-1 1 0,-1 0 0,-1 1 0,0 1 0,0-1 0,6-6-1037,1 0 1333,-1 1-444,0 0 148,-2 1 0,-1 2 0,-1 1 0,-2 0 0,1 1 0,-1-6 0,0 1-1666,1-1 2142,5-5-714,0 1-704,1 1 1211,-2 3 516,-1 2-1048,-1-5 395,-8 2-2169,0 1 2619,-6 1 248,1 2-1150,0 1 480,-3 1-2010,2 1 2379,3 0-794,2 0-1558,2 1 2344,3-1-782,0 0 261,2 0 598,-1 0-769,1 0 257,0 0-86,0 0 0,0 0 0,0 0 0,-1 0 325,1-5-418,-1-2 140,0 1 1192,1 2-1593,-1 0 531,7-4-177,-1 1 0,1 0 1277,-1 2-1642,-2 2 548,-2-5-183,0 1 1359,-1 0-1747,-1 3 582,1 0-194,-1-3 0,0-1 0,0 2 0,1 1 1614,-1 2-2075,0-5 691,1 1-230,-1 1 0,1 1 902,5-4-1160,1 1 387,0 1-1008,-2 2 1130,-1 1-377,-2 2 126,0 1 0,-1 1 0,0 0 0,-1 0 0,1 1 0,-1-1 0,5-6 0,2 1 0,-1-1 880,-1 1-1131,-1 1 376,-1 2-125,5-6 0,-1 1 0,0 1 0,-2 1 0,-1 1 0,4-4 0,0 1 0,-2 1 0,0 1 0,-2 1 0,-2 3 0,0 0 0,-1 0 0,6-4 0,-1-1-887,0 0 1140,-1 1-380,-2 2 127,0 1 0,-1-5 0,-1 0 0,-1 1 0,1 2 0,-1 0 888,6-4-1142,0 1 381,0 1-127,0 1 0,-2 2 0,-1 1 0,-1 1 0,5 0 0</inkml:trace>
</inkml:ink>
</file>

<file path=ppt/media/image1.pn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ACD5-D5BC-47CD-B11B-E2380AB0F6A0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44BCCE-E1FE-415D-9974-37E6791032E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99852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左减右，</a:t>
            </a:r>
            <a:r>
              <a:rPr lang="en-IE" dirty="0"/>
              <a:t>500</a:t>
            </a:r>
            <a:r>
              <a:rPr lang="zh-CN" altLang="en-US" dirty="0"/>
              <a:t>秒左右出现了不对称</a:t>
            </a:r>
            <a:endParaRPr lang="en-IE" altLang="zh-CN" dirty="0"/>
          </a:p>
          <a:p>
            <a:r>
              <a:rPr lang="zh-CN" altLang="en-US" dirty="0"/>
              <a:t>只要动了手不管正确错误都有</a:t>
            </a:r>
            <a:endParaRPr lang="en-IE" altLang="zh-CN" dirty="0"/>
          </a:p>
          <a:p>
            <a:r>
              <a:rPr lang="zh-CN" altLang="en-US" dirty="0"/>
              <a:t>正确似乎颜色更深</a:t>
            </a:r>
            <a:endParaRPr lang="en-IE" altLang="zh-CN" dirty="0"/>
          </a:p>
          <a:p>
            <a:r>
              <a:rPr lang="zh-CN" altLang="en-US" dirty="0"/>
              <a:t>位置靠近</a:t>
            </a:r>
            <a:r>
              <a:rPr lang="en-US" altLang="zh-CN" dirty="0"/>
              <a:t>FC34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44BCCE-E1FE-415D-9974-37E6791032E1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40374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FC 34</a:t>
            </a:r>
            <a:r>
              <a:rPr lang="zh-CN" altLang="en-US" dirty="0"/>
              <a:t>更清晰，</a:t>
            </a:r>
            <a:r>
              <a:rPr lang="en-US" altLang="zh-CN" dirty="0"/>
              <a:t>right -wrong</a:t>
            </a:r>
            <a:endParaRPr lang="en-IE" altLang="zh-CN" dirty="0"/>
          </a:p>
          <a:p>
            <a:r>
              <a:rPr lang="zh-CN" altLang="en-US" dirty="0"/>
              <a:t>显示在</a:t>
            </a:r>
            <a:r>
              <a:rPr lang="en-US" altLang="zh-CN" dirty="0"/>
              <a:t>evidence on </a:t>
            </a:r>
            <a:r>
              <a:rPr lang="zh-CN" altLang="en-US" dirty="0"/>
              <a:t>后出现差异</a:t>
            </a:r>
            <a:endParaRPr lang="en-IE" altLang="zh-CN" dirty="0"/>
          </a:p>
          <a:p>
            <a:r>
              <a:rPr lang="en-US" altLang="zh-CN" dirty="0"/>
              <a:t>Correct slope </a:t>
            </a:r>
            <a:r>
              <a:rPr lang="zh-CN" altLang="en-US" dirty="0"/>
              <a:t>更大，反超</a:t>
            </a:r>
            <a:r>
              <a:rPr lang="en-US" altLang="zh-CN" dirty="0"/>
              <a:t>wrong</a:t>
            </a:r>
            <a:r>
              <a:rPr lang="zh-CN" altLang="en-US" dirty="0"/>
              <a:t>且</a:t>
            </a:r>
            <a:r>
              <a:rPr lang="en-US" altLang="zh-CN" dirty="0"/>
              <a:t>amplitude</a:t>
            </a:r>
            <a:r>
              <a:rPr lang="zh-CN" altLang="en-US" dirty="0"/>
              <a:t>更高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44BCCE-E1FE-415D-9974-37E6791032E1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8972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高数值高且</a:t>
            </a:r>
            <a:r>
              <a:rPr lang="en-US" altLang="zh-CN" dirty="0"/>
              <a:t>peak</a:t>
            </a:r>
            <a:r>
              <a:rPr lang="zh-CN" altLang="en-US" dirty="0"/>
              <a:t>早，</a:t>
            </a:r>
            <a:endParaRPr lang="en-IE" altLang="zh-CN" dirty="0"/>
          </a:p>
          <a:p>
            <a:r>
              <a:rPr lang="zh-CN" altLang="en-US" dirty="0"/>
              <a:t>低</a:t>
            </a:r>
            <a:r>
              <a:rPr lang="en-US" altLang="zh-CN" dirty="0"/>
              <a:t>peak</a:t>
            </a:r>
            <a:r>
              <a:rPr lang="zh-CN" altLang="en-US" dirty="0"/>
              <a:t>晚且持续久</a:t>
            </a:r>
            <a:endParaRPr lang="en-IE" altLang="zh-CN" dirty="0"/>
          </a:p>
          <a:p>
            <a:r>
              <a:rPr lang="en-US" altLang="zh-CN" dirty="0"/>
              <a:t>FC34</a:t>
            </a:r>
            <a:r>
              <a:rPr lang="zh-CN" altLang="en-US" dirty="0"/>
              <a:t>更清晰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44BCCE-E1FE-415D-9974-37E6791032E1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24591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high</a:t>
            </a:r>
            <a:r>
              <a:rPr lang="zh-CN" altLang="en-US" dirty="0"/>
              <a:t>斜率更大且到达</a:t>
            </a:r>
            <a:r>
              <a:rPr lang="en-US" altLang="zh-CN" dirty="0"/>
              <a:t>peak</a:t>
            </a:r>
            <a:r>
              <a:rPr lang="zh-CN" altLang="en-US" dirty="0"/>
              <a:t>更高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44BCCE-E1FE-415D-9974-37E6791032E1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6004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BCP </a:t>
            </a:r>
            <a:r>
              <a:rPr lang="en-US" altLang="zh-CN" dirty="0"/>
              <a:t>LRP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44BCCE-E1FE-415D-9974-37E6791032E1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61087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51D4-5383-C632-7DE7-E87FE94EC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EBA2F-540A-D82E-D35A-7B554FC6A8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1284-C61C-BB9F-1A9F-75290D3EE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8D207-1BED-7DED-F653-EC8E47AAD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0CACD-6145-77B4-0C2B-6996D36DC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44619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181D-C3A7-777C-C9C8-80382BD76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765D4A-1A17-2151-32CE-17D706EB4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3DB8B-32F4-BC55-53BE-4CD7E3B09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96DD9-B8DB-3D08-27AA-AB851450A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82739-B8C3-7DA3-7EEF-1A27DFF0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32319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3F93E9-C764-4725-2B50-93F5A421A0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AB76AA-7338-D625-BC3A-4A8EDA039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ED35-EA13-BDBC-1CDD-FE55E5EF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B6C50-35FE-9ECC-B067-E979C17CF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4D1E4-47CF-64F4-8BE4-4565A440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7946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85090-5796-2957-7E69-18B15731B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2602E-7537-E73B-67AC-1A3880196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F8CEE-3B1C-6B07-DAAF-3E5CEF306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42644-BEE3-D3B9-E6F5-78C775DA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38A26-C994-8297-55A6-EDBBA4FE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34547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E1445-FDDE-3010-DB38-122A1D1AD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C0025-AEFF-E8F4-EC29-102AD2C44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B9A09-7432-0985-03A5-CAF1765A7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58B55-7B5C-CA7B-A79C-1A1367E6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46A72-D4F7-E43A-C4BE-8818A9918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40240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B3AE6-5F59-ED80-8F02-AB9AC9D30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29E73-2EDF-01C3-1A86-E994EEE9C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8E267-1ABF-B218-DF14-C3F909219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83FA5-D201-FA55-CCFB-EA45C4637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FA9D0-3B64-1352-34B2-72B3B148B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551F4-1F56-F7E5-9117-8049DE97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8142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B0D2-CCA5-D01D-AABC-25D069F9F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B2018-01CC-683C-92AC-1B272F61A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9887C-83CA-415B-8E72-CA16D9025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1BB396-EC9C-45EC-03AB-C99E5AE885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546F2-32F6-2E9F-320C-918B1CAB3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271E23-38A9-4187-A8D0-4BABFEA3F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63C4C3-5196-AEF2-FC33-E1EA113A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F1DB0-2116-D756-5DFC-7B51B421F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5420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7CF58-E4F6-C610-F24F-46D42AFF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B13F3-6587-B369-CF23-D9E66ACDC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07D5C-836F-3086-5456-ECF704872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F4FC0-94A5-204C-22F5-B252FE74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4197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4B0E89-8AB6-F1EC-8250-E6CB8EE9E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97826-B1FE-12EB-C639-097ED89C2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52EC4-8F21-7BB9-1B95-7C60C05E8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7722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3D25F-07B8-FB23-905D-8E932231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4439B-2550-1DEC-809D-BA9FD2C3D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0B22E2-22C1-9485-49E0-4A53B9A93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1D9C9A-9E7B-43C3-9510-537655670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6B887-F7A4-46C3-561F-F9C59854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76D1A-3C46-3E10-EE94-29F9AF5D2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6671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636F-1F83-9BCC-434D-595949A95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F9E9FD-2AAB-4898-4B07-B7BA0D70B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67DC0-D9EF-F1CB-FE17-765E6CDFF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87677-934C-C415-5336-CB91B12E6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1C605-7015-CC74-7A6E-4159F563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C670B-2461-80E1-1EEB-41DF849B2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9780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F6B18F-ECB4-F9B4-0A1D-99DBD6F8D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40F0B-5A22-3F30-6656-FA4EFE9D9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1A329-15C2-F3D6-0B22-6768C943B5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77A5BF-7748-4151-BBDE-8222293C1A88}" type="datetimeFigureOut">
              <a:rPr lang="en-IE" smtClean="0"/>
              <a:t>18/07/2024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D3E73-7EC3-32F8-0D87-7EAFBB2560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7C1AD-6E9C-1BEB-08D5-74409E52AC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99169C-4A21-4C38-9CE2-FE75760FF9C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777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467F7-89FF-06B7-D00A-85605E0FD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LRP_MB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5213DE-7937-DC19-8685-D3D4C84FB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E" dirty="0"/>
              <a:t>22/July/2024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E" dirty="0"/>
              <a:t>LRP plot update (both SL and RL) (channel relocate FC34 C34+-)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E" dirty="0"/>
              <a:t>MB without baseline\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E" dirty="0"/>
              <a:t>Next step: SSVEP and EMG (find decision commit time)</a:t>
            </a:r>
          </a:p>
        </p:txBody>
      </p:sp>
    </p:spTree>
    <p:extLst>
      <p:ext uri="{BB962C8B-B14F-4D97-AF65-F5344CB8AC3E}">
        <p14:creationId xmlns:p14="http://schemas.microsoft.com/office/powerpoint/2010/main" val="1196123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9538C-4524-E1EC-E606-B130EC7B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3B8B4-7A87-B251-D5A6-BE8774758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3444F8-080A-C771-3D02-AFCDDF1AB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B955B73-51F6-A221-B5BB-D4CC1BF9B470}"/>
              </a:ext>
            </a:extLst>
          </p:cNvPr>
          <p:cNvCxnSpPr/>
          <p:nvPr/>
        </p:nvCxnSpPr>
        <p:spPr>
          <a:xfrm>
            <a:off x="8065104" y="331787"/>
            <a:ext cx="0" cy="6122232"/>
          </a:xfrm>
          <a:prstGeom prst="line">
            <a:avLst/>
          </a:prstGeom>
          <a:ln w="9525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1AE880-1E4F-C9A0-94A1-77CE975A7D68}"/>
              </a:ext>
            </a:extLst>
          </p:cNvPr>
          <p:cNvCxnSpPr/>
          <p:nvPr/>
        </p:nvCxnSpPr>
        <p:spPr>
          <a:xfrm>
            <a:off x="8212666" y="285825"/>
            <a:ext cx="0" cy="6122232"/>
          </a:xfrm>
          <a:prstGeom prst="line">
            <a:avLst/>
          </a:prstGeom>
          <a:ln w="9525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F969424-E4D6-D148-735F-440FE45237FB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BCP</a:t>
            </a:r>
            <a:endParaRPr lang="en-I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608B7-9AE2-E04C-8E60-2F1C0C6DBE6D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5E4CE531-B3E0-48B2-0307-3FF4A1170C45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2131699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2C6915-1B64-2045-DDA2-BBBEBC1E4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1690688"/>
            <a:ext cx="5334000" cy="40005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27FC0EB-C774-234F-26E4-C3EBB796B59B}"/>
              </a:ext>
            </a:extLst>
          </p:cNvPr>
          <p:cNvSpPr txBox="1">
            <a:spLocks/>
          </p:cNvSpPr>
          <p:nvPr/>
        </p:nvSpPr>
        <p:spPr>
          <a:xfrm>
            <a:off x="2266507" y="365125"/>
            <a:ext cx="20297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F</a:t>
            </a:r>
            <a:r>
              <a:rPr lang="en-IE" dirty="0"/>
              <a:t>C34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08205A-A8DE-673E-8F0A-5B67681FB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3685" y="1829593"/>
            <a:ext cx="5334000" cy="40005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9C48991-A1E7-33CE-38C5-CCEE06E739B9}"/>
              </a:ext>
            </a:extLst>
          </p:cNvPr>
          <p:cNvSpPr txBox="1">
            <a:spLocks/>
          </p:cNvSpPr>
          <p:nvPr/>
        </p:nvSpPr>
        <p:spPr>
          <a:xfrm>
            <a:off x="7131211" y="504030"/>
            <a:ext cx="20297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F</a:t>
            </a:r>
            <a:r>
              <a:rPr lang="en-IE" dirty="0"/>
              <a:t>C34 (correct)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019C0B-A603-85F5-FC38-F6AE084F7FB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91A3358C-4A4E-5481-93A5-6274C2217D5A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3137190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5410D-E25F-9295-18FF-386DDE1C1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F2D48B-AAC8-B880-7331-3ACF1A4B1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IE" dirty="0"/>
              <a:t>For SL, 0 is evidence on;  colour bar limit [-30-30]</a:t>
            </a:r>
          </a:p>
          <a:p>
            <a:r>
              <a:rPr lang="en-IE" b="1" dirty="0"/>
              <a:t>For RL, 0 is trail end, app. Respond time is -233ms;  colour bar limit [-8 8</a:t>
            </a:r>
            <a:r>
              <a:rPr lang="en-IE" dirty="0"/>
              <a:t>]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4469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1FE44-4DB4-9C54-515F-311B251F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7AA9F-DC19-DABA-577B-6678C338A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F8CB9B-974E-9C1F-F1BC-E1C1BD8F9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097A04-D108-DF44-AEFF-359072ED0697}"/>
              </a:ext>
            </a:extLst>
          </p:cNvPr>
          <p:cNvSpPr txBox="1"/>
          <p:nvPr/>
        </p:nvSpPr>
        <p:spPr>
          <a:xfrm>
            <a:off x="4720856" y="2934586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Correct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E74B22-C5ED-86C0-05CD-19F889166F2B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606483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539D4-1ACB-681E-1483-AF55BD642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73F9-3141-1783-6F8B-8C62B2A3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BB2970-41E8-631F-4986-180E03DFA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E72F63-0FFC-6E52-CD20-4FB3765C4505}"/>
              </a:ext>
            </a:extLst>
          </p:cNvPr>
          <p:cNvSpPr txBox="1"/>
          <p:nvPr/>
        </p:nvSpPr>
        <p:spPr>
          <a:xfrm>
            <a:off x="4720856" y="2934586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wrong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47875-F11D-4389-CD39-55078102ADC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452361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CEA0F-3AC7-7246-60E8-127EDCB5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7BCCA-88EC-80AD-7305-D6960355E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11CF8A-698E-9055-2EB6-C7BB1A7C7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777" y="182562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76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56BD-D168-4402-1231-329A76693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A8F96-93AD-AD85-DD6A-6C426EA09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7E2556-2B70-4397-FB01-5CA1901A0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29C54-C0F1-CF9F-2EE8-6DF1F876E8A3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High 0.14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48B15-BBA4-A39F-DE32-90FD1D503BD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49157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570E-1551-74B1-7958-3DF304B88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98BF7-1D66-89A6-DE88-106C47C87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76140-6518-3E5D-B048-B0803DCD8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EDD4F5-5B4A-E247-7075-A7BB7AD3E594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Low 0.07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ADB5B-1A1F-4AB9-8E1B-EB0C370DB4A8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824697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83CE-4553-5EEE-BE93-FBFABD911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BB7CE-941E-0D44-87C9-6A35C4EF9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2D1D3-F80B-D748-6824-29124F033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716" y="1825625"/>
            <a:ext cx="5334000" cy="4000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ED2C3D-8672-7361-93F3-25E6B402526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668999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8BA86CF-4E9C-B022-B976-FBACE0E7A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51B8AE-DAED-6B1C-7369-ED2FB5D894DB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FDI correct</a:t>
            </a:r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C347B-EEF7-CFAA-5313-E373024D73B2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95A9063-ED4A-88DD-7B8D-A8816EDF8651}"/>
                  </a:ext>
                </a:extLst>
              </p14:cNvPr>
              <p14:cNvContentPartPr/>
              <p14:nvPr/>
            </p14:nvContentPartPr>
            <p14:xfrm>
              <a:off x="7336047" y="785880"/>
              <a:ext cx="1925280" cy="25106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95A9063-ED4A-88DD-7B8D-A8816EDF8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27407" y="777240"/>
                <a:ext cx="1942920" cy="252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9936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C2D60-7D4C-4628-044E-A1EFF0BF4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LRP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ECDB2-B4A9-2921-2F28-DCC2F6DB2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/>
              <a:t>For SL, 0 is evidence on;  colour bar limit [-30-30]</a:t>
            </a:r>
          </a:p>
          <a:p>
            <a:r>
              <a:rPr lang="en-IE" dirty="0"/>
              <a:t>For RL, 0 is trail end, app. Respond time is -233ms;  colour bar limit [-8 8]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062168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F9A9A57-6414-E38E-9A62-6A1139F78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D5605D-6E22-DDB2-9DFC-E2E0EB2905B7}"/>
              </a:ext>
            </a:extLst>
          </p:cNvPr>
          <p:cNvSpPr txBox="1"/>
          <p:nvPr/>
        </p:nvSpPr>
        <p:spPr>
          <a:xfrm>
            <a:off x="4162506" y="2899762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BCP correct</a:t>
            </a:r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C3496E-EC2F-D22B-771D-C53DFD6E4DB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172867D-9B7A-2275-1298-7051C9A86610}"/>
                  </a:ext>
                </a:extLst>
              </p14:cNvPr>
              <p14:cNvContentPartPr/>
              <p14:nvPr/>
            </p14:nvContentPartPr>
            <p14:xfrm>
              <a:off x="6942207" y="531360"/>
              <a:ext cx="2106720" cy="26697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172867D-9B7A-2275-1298-7051C9A8661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33567" y="522360"/>
                <a:ext cx="2124360" cy="268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7261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683E-F275-1A64-CEAC-C3EFE74A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E4D0B4-249A-F2D1-FAE0-BFE43EF75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68" y="1949746"/>
            <a:ext cx="5334000" cy="4000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532EE8-78AD-A05E-E99F-42087F17BA77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641842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FD81F-1183-58B0-6EF3-9025AE83D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0E434-5805-12E7-F23D-BCE54BC9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FAFC7-3F87-D6F9-62C4-8A32C35E6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513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DD91AB-46A4-5552-1145-C450374A303A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FDI correct high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31B15-249B-371C-B043-03AD088763ED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A6150CD-BD67-2579-8766-0037ACA98141}"/>
                  </a:ext>
                </a:extLst>
              </p14:cNvPr>
              <p14:cNvContentPartPr/>
              <p14:nvPr/>
            </p14:nvContentPartPr>
            <p14:xfrm>
              <a:off x="7208247" y="819000"/>
              <a:ext cx="1756080" cy="2286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A6150CD-BD67-2579-8766-0037ACA981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99247" y="810000"/>
                <a:ext cx="1773720" cy="230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590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C92F7-024B-5788-0AE7-ECAA3159C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CC7E1B-D895-CE78-3FE1-7AEAD91BD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4EFBE3-E06C-17B1-0DCA-F7C3C28D5401}"/>
              </a:ext>
            </a:extLst>
          </p:cNvPr>
          <p:cNvSpPr txBox="1"/>
          <p:nvPr/>
        </p:nvSpPr>
        <p:spPr>
          <a:xfrm>
            <a:off x="4162506" y="2899762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BCP correct high</a:t>
            </a:r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F6C93E-6C45-5685-44CB-AD17939F83C5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98D4921-587F-AB14-89B2-CB697B917055}"/>
                  </a:ext>
                </a:extLst>
              </p14:cNvPr>
              <p14:cNvContentPartPr/>
              <p14:nvPr/>
            </p14:nvContentPartPr>
            <p14:xfrm>
              <a:off x="7336047" y="935640"/>
              <a:ext cx="2021400" cy="20422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98D4921-587F-AB14-89B2-CB697B9170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27407" y="926640"/>
                <a:ext cx="2039040" cy="20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5313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1FCB5-A322-B4A5-6AB3-E75DE5C7A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B1B67-D1DA-1FC6-FA14-39CEC9F5D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076293-EDBF-85C9-926B-447209601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492375"/>
            <a:ext cx="5334000" cy="4000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AC003B-BF33-67ED-6CB2-FCB421A51F95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571820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3B52-B81A-BB60-A3BE-DDF05F465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C689C-A0BD-8535-ADB8-4DC515028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0566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818E-016C-7D39-1A1D-4B90F18F1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71FC8-BDA9-4B6A-7321-ED399D27B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73071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6FA4A-489C-09FE-2052-A4946C107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2075E-6108-8CCB-3091-F5EF0776D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494666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9C5B6-BDBC-3A49-32F1-A899A7D1B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C3FCA-CFF1-4FE3-3B61-D6E7E0FDF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39817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62672-9830-8259-B55D-AE721280F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2DB19-2116-0922-A6E3-D3DA47D45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0214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oup of images of a circle&#10;&#10;Description automatically generated with medium confidence">
            <a:extLst>
              <a:ext uri="{FF2B5EF4-FFF2-40B4-BE49-F238E27FC236}">
                <a16:creationId xmlns:a16="http://schemas.microsoft.com/office/drawing/2014/main" id="{7E8A3055-31E3-D8BA-CF1D-3AB127F37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361" r="44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A5838D-D3EB-D926-21E1-1900E98069EC}"/>
              </a:ext>
            </a:extLst>
          </p:cNvPr>
          <p:cNvSpPr txBox="1"/>
          <p:nvPr/>
        </p:nvSpPr>
        <p:spPr>
          <a:xfrm>
            <a:off x="4720856" y="2934586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Correct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25FC01-F1B8-DD49-A913-042D5307CCE5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 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8F3787-BA3F-A6D8-B438-87EAE5B52948}"/>
              </a:ext>
            </a:extLst>
          </p:cNvPr>
          <p:cNvSpPr txBox="1"/>
          <p:nvPr/>
        </p:nvSpPr>
        <p:spPr>
          <a:xfrm>
            <a:off x="9832458" y="643384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11992719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F1AB-537F-6735-2B3F-1184DE34D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09901-255C-32A3-A92A-91B2981FD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63831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2097-BAA3-6EE6-AEBF-BEC547656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EB217-D7CB-7C77-267C-029A4EFC0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29433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8931E-7BF9-6F68-B6BA-7C580CF11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23B51-FF8A-EE5E-63BD-54CB411D5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11445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D44F-5A25-6B12-BD5A-4D7EFAAF9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4050A-60CD-AB55-7427-D557A2A90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85003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29E07-C8E8-34B8-FC6F-97C1AD76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863EC-5258-D994-35B0-A14202664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329393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88A1C-3529-8D64-39F4-50E8B078C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EADC1-E3F8-237B-FA81-004595883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075613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1F7FA-51B4-6B48-03CB-8676D3031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7B160-FE5D-84F2-A33F-D083C8685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71801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969FB-C27A-1231-C457-B9CA4EE35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7D046-7662-3722-3D06-33CB633DC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054418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C5CDC-9042-D7E9-C46C-AF9F31062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E1E85-393A-C947-84D3-01155FBD8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998076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83395-6C09-69D1-6135-306E382E6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3686A-EBDA-1006-0349-AA37992E8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2982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oup of images of a circle&#10;&#10;Description automatically generated with medium confidence">
            <a:extLst>
              <a:ext uri="{FF2B5EF4-FFF2-40B4-BE49-F238E27FC236}">
                <a16:creationId xmlns:a16="http://schemas.microsoft.com/office/drawing/2014/main" id="{EF1BC905-F08F-A992-75AB-04E673A832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5611" r="415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5FF455-E121-C693-5924-1E6B72A8A81D}"/>
              </a:ext>
            </a:extLst>
          </p:cNvPr>
          <p:cNvSpPr txBox="1"/>
          <p:nvPr/>
        </p:nvSpPr>
        <p:spPr>
          <a:xfrm>
            <a:off x="3785191" y="2753833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Wrong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A31910-6477-DF76-BB71-3BFC09660A66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189259-4BFD-C009-A495-6422C98511F5}"/>
              </a:ext>
            </a:extLst>
          </p:cNvPr>
          <p:cNvSpPr txBox="1"/>
          <p:nvPr/>
        </p:nvSpPr>
        <p:spPr>
          <a:xfrm>
            <a:off x="9832458" y="643384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31674686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53292-7522-33A6-D08E-7D21438F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DFE08-8BFD-461F-9FAE-3D8C62F24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24499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BBE66-1367-3B58-39FB-02169AC0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7A4FF-D540-FBE2-E19E-87675203F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17972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418B4-62A3-F6EA-B1FB-CF165D648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F6C7C-137C-5839-DBE0-373FD6609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081616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97484-E862-3955-063D-5D3AB39B8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28395-6C5D-12E7-BC3D-05C83D209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290159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FBA6F-2A89-0EC4-3AEE-143F0E94A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3452-FADA-B88E-9A06-DA737E2D8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97611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3A2D-213D-E83B-4490-183572D8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DC3FB-C19D-28B9-247C-4CF70D7DB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51892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5078-33B8-B66F-0874-73125740A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6507" y="365125"/>
            <a:ext cx="1284767" cy="1325563"/>
          </a:xfrm>
        </p:spPr>
        <p:txBody>
          <a:bodyPr/>
          <a:lstStyle/>
          <a:p>
            <a:r>
              <a:rPr lang="en-IE" dirty="0"/>
              <a:t>C34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EE05B13-9D8D-2A45-BD77-11032F2BA0F2}"/>
              </a:ext>
            </a:extLst>
          </p:cNvPr>
          <p:cNvSpPr txBox="1">
            <a:spLocks/>
          </p:cNvSpPr>
          <p:nvPr/>
        </p:nvSpPr>
        <p:spPr>
          <a:xfrm>
            <a:off x="8277446" y="260423"/>
            <a:ext cx="1791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/>
              <a:t>FC34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0DE309-C5D1-12E3-BDE5-6A52354C2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912" y="1908402"/>
            <a:ext cx="5334000" cy="400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C652D21-D352-CC8A-3185-B361061C7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943" y="1825080"/>
            <a:ext cx="5334000" cy="4000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F39276-68F4-5C70-ACF7-0F4075579ED2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DD189259-4BFD-C009-A495-6422C98511F5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412363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05319-368E-EC0E-42F0-4D2072376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3B8F0-AAA2-FD13-FACB-A54A108F4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F9423-7742-93ED-0873-8B12917D9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6C391F-FE54-083E-F91C-2BBA87FA580B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High 0.14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B0E84-6ECB-1D2E-C986-99D3EDD6A907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47E3D5-6F78-3D7F-98D5-888659E28092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2643208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2DA1F-27BE-C298-758B-FF2E4269E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94832-4CDC-49CE-48E7-462381F00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64371-4F59-E3C1-91B1-774A42698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CF4EC-F661-297C-2435-5A517826C62A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Low 0.07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14B284-BE58-0513-E869-C0A1CC9A2552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5533EC-5C4E-EB36-F56A-459861908041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2825427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737C9B7-42A9-A244-CDE5-5AC0AFFE7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44028" y="1917397"/>
            <a:ext cx="5334000" cy="40005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30F2DA-26E4-25B2-D3A5-F0D7AB5EB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90" y="1956102"/>
            <a:ext cx="5334000" cy="4000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DB14DF1-B5D7-EA91-B088-D73BB99F5A7F}"/>
              </a:ext>
            </a:extLst>
          </p:cNvPr>
          <p:cNvSpPr txBox="1">
            <a:spLocks/>
          </p:cNvSpPr>
          <p:nvPr/>
        </p:nvSpPr>
        <p:spPr>
          <a:xfrm>
            <a:off x="2266507" y="365125"/>
            <a:ext cx="12847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/>
              <a:t>C34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5DBC04E-0417-3B8F-6234-965401F0C5A6}"/>
              </a:ext>
            </a:extLst>
          </p:cNvPr>
          <p:cNvSpPr txBox="1">
            <a:spLocks/>
          </p:cNvSpPr>
          <p:nvPr/>
        </p:nvSpPr>
        <p:spPr>
          <a:xfrm>
            <a:off x="8277446" y="260423"/>
            <a:ext cx="17915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/>
              <a:t>FC34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39484518-C02A-7ED6-6C5B-FBE01F557CFB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6AD3A6-DA76-35EA-B2E1-D8F6970DA2D8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809166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F406-B930-9855-6386-F4CDEFEA4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B067D-1617-06D3-FEEB-815D88653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517AF-9E57-A0B5-027B-5F0C6898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787"/>
            <a:ext cx="12192000" cy="6194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4CF66F-02E1-E313-D9B1-2051432D2B20}"/>
              </a:ext>
            </a:extLst>
          </p:cNvPr>
          <p:cNvSpPr txBox="1"/>
          <p:nvPr/>
        </p:nvSpPr>
        <p:spPr>
          <a:xfrm>
            <a:off x="4130608" y="2910395"/>
            <a:ext cx="2679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FDI</a:t>
            </a:r>
            <a:endParaRPr lang="en-IE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5187DD-DDFA-C3EE-1426-4C8031089704}"/>
              </a:ext>
            </a:extLst>
          </p:cNvPr>
          <p:cNvCxnSpPr/>
          <p:nvPr/>
        </p:nvCxnSpPr>
        <p:spPr>
          <a:xfrm>
            <a:off x="8065104" y="331787"/>
            <a:ext cx="0" cy="6122232"/>
          </a:xfrm>
          <a:prstGeom prst="line">
            <a:avLst/>
          </a:prstGeom>
          <a:ln w="9525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0D85DA-A279-390D-0A47-D70F68269D9F}"/>
              </a:ext>
            </a:extLst>
          </p:cNvPr>
          <p:cNvCxnSpPr/>
          <p:nvPr/>
        </p:nvCxnSpPr>
        <p:spPr>
          <a:xfrm>
            <a:off x="8217504" y="484187"/>
            <a:ext cx="0" cy="6122232"/>
          </a:xfrm>
          <a:prstGeom prst="line">
            <a:avLst/>
          </a:prstGeom>
          <a:ln w="9525"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C416793-951D-AF10-D186-610F4D3A4E2E}"/>
              </a:ext>
            </a:extLst>
          </p:cNvPr>
          <p:cNvSpPr txBox="1"/>
          <p:nvPr/>
        </p:nvSpPr>
        <p:spPr>
          <a:xfrm>
            <a:off x="74991" y="6433848"/>
            <a:ext cx="6149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>
                <a:solidFill>
                  <a:srgbClr val="008013"/>
                </a:solidFill>
                <a:effectLst/>
                <a:latin typeface="Menlo"/>
              </a:rPr>
              <a:t>participant response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7BAFD295-5D7D-D376-CA91-0617E5CA4C5A}"/>
              </a:ext>
            </a:extLst>
          </p:cNvPr>
          <p:cNvSpPr txBox="1"/>
          <p:nvPr/>
        </p:nvSpPr>
        <p:spPr>
          <a:xfrm>
            <a:off x="10069033" y="6488668"/>
            <a:ext cx="2358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dirty="0"/>
              <a:t>SL, 0 is evidence on</a:t>
            </a:r>
          </a:p>
        </p:txBody>
      </p:sp>
    </p:spTree>
    <p:extLst>
      <p:ext uri="{BB962C8B-B14F-4D97-AF65-F5344CB8AC3E}">
        <p14:creationId xmlns:p14="http://schemas.microsoft.com/office/powerpoint/2010/main" val="2596073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354</Words>
  <Application>Microsoft Office PowerPoint</Application>
  <PresentationFormat>Widescreen</PresentationFormat>
  <Paragraphs>77</Paragraphs>
  <Slides>45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Menlo</vt:lpstr>
      <vt:lpstr>Aptos</vt:lpstr>
      <vt:lpstr>Aptos Display</vt:lpstr>
      <vt:lpstr>Arial</vt:lpstr>
      <vt:lpstr>Office Theme</vt:lpstr>
      <vt:lpstr>LRP_MB update</vt:lpstr>
      <vt:lpstr>LRP analysis</vt:lpstr>
      <vt:lpstr>PowerPoint Presentation</vt:lpstr>
      <vt:lpstr>PowerPoint Presentation</vt:lpstr>
      <vt:lpstr>C34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12</cp:revision>
  <dcterms:created xsi:type="dcterms:W3CDTF">2024-07-18T13:35:34Z</dcterms:created>
  <dcterms:modified xsi:type="dcterms:W3CDTF">2024-07-18T17:39:00Z</dcterms:modified>
</cp:coreProperties>
</file>

<file path=docProps/thumbnail.jpeg>
</file>